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DF234-C3F7-45CC-BFF6-41DFE6B21852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ED98D-09E0-4293-8E56-A95FEFA0B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7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0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24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59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31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43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29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43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4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4465D-1938-4FB8-B5FA-EFB4028DF69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5ED5C-51DB-4047-B57D-9FFC1CD95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58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5" y="15265"/>
            <a:ext cx="3203935" cy="214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42184" y="2198042"/>
            <a:ext cx="364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U.S. has 5% of the world’s population but 25% of its prisoners.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429" y="4608086"/>
            <a:ext cx="2560571" cy="223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6159" y="19665"/>
            <a:ext cx="3064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Two-thirds of released prisoners are re-arrested and 50% are re-incarcerated within 3 years.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085" y="4646424"/>
            <a:ext cx="3259344" cy="221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51" y="2839849"/>
            <a:ext cx="3345695" cy="244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208" y="50608"/>
            <a:ext cx="1797792" cy="316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585" y="-11280"/>
            <a:ext cx="3726261" cy="3229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94" y="5309246"/>
            <a:ext cx="2564076" cy="173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38832" y="3407757"/>
            <a:ext cx="58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U.S. Prisons reform is needed to make to make the system more economically and socially sustainable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00666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5</cp:revision>
  <dcterms:created xsi:type="dcterms:W3CDTF">2014-10-24T12:21:05Z</dcterms:created>
  <dcterms:modified xsi:type="dcterms:W3CDTF">2014-10-24T13:15:30Z</dcterms:modified>
</cp:coreProperties>
</file>